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2"/>
    <p:restoredTop sz="86277"/>
  </p:normalViewPr>
  <p:slideViewPr>
    <p:cSldViewPr snapToGrid="0" snapToObjects="1">
      <p:cViewPr varScale="1">
        <p:scale>
          <a:sx n="113" d="100"/>
          <a:sy n="113" d="100"/>
        </p:scale>
        <p:origin x="189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We used L two normalization as the final setting of the data pre-processing pipeline.</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sensitivity, specificity, precision, F1 score and AUC score of ninety two point sixteen percent, zero point ninety two sixteen, zero point ninety two fifteen, zero point ninety two sixteen, zero point ninety two sixteen, and zero point ninety two nineteen respectively,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12.08.2021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12.08.2021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12.08.2021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12.08.2021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Euclidean, Manhattan and </a:t>
            </a:r>
          </a:p>
          <a:p>
            <a:r>
              <a:rPr lang="en-US" dirty="0"/>
              <a:t>Chebyshev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10827000"/>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dirty="0" err="1">
                          <a:effectLst/>
                        </a:rPr>
                        <a:t>Ardakani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2109</TotalTime>
  <Words>12385</Words>
  <Application>Microsoft Macintosh PowerPoint</Application>
  <PresentationFormat>Widescreen</PresentationFormat>
  <Paragraphs>1768</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294</cp:revision>
  <dcterms:created xsi:type="dcterms:W3CDTF">2021-07-04T14:13:32Z</dcterms:created>
  <dcterms:modified xsi:type="dcterms:W3CDTF">2021-08-12T16:26:05Z</dcterms:modified>
</cp:coreProperties>
</file>